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63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847ED21-D4AC-43EA-8A44-2D7F53F47E22}" type="datetimeFigureOut">
              <a:rPr lang="en-US"/>
              <a:pPr>
                <a:defRPr/>
              </a:pPr>
              <a:t>4/6/2017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EFBE877-AF94-424E-84FD-7EE7DA44FD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76349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5AB4666-D2F4-4857-BC73-53F1AAD494FA}" type="slidenum">
              <a:rPr lang="en-US" altLang="en-US">
                <a:latin typeface="Arial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833287-B3F0-45F9-93D3-B05A6149DC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1792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345566-C8FF-4247-A69D-EF3467A549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8730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8C55AD-D010-4184-9A6F-7811BC806F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4375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CEF47C-E108-4330-878C-1149106CD1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6096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2979F9-AA34-4AAF-BA3A-E3281C99AE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0610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C80752-1A7C-4EEF-A077-BE87CE3B3A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8773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91C6E4-97C6-463A-9CEE-732AA98A93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0049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39782E-A9C5-4DB9-B7E4-72CC7CD040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0336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8EE22C-6DD4-4352-8467-DBFD29AFD1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7152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1036F7-F301-4B1C-B41E-499CFD1A301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9729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2C9A69-51B0-48FD-A47D-915C414834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5051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729A32-CDBC-48EA-8AAA-A6DC47A718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13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158850A1-D876-406E-BDE6-4F6B4CE858C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pPr eaLnBrk="1" hangingPunct="1"/>
            <a:r>
              <a:rPr lang="en-US" altLang="en-US" sz="3200" smtClean="0">
                <a:solidFill>
                  <a:schemeClr val="folHlink"/>
                </a:solidFill>
              </a:rPr>
              <a:t>Me llamo __________ Clase 701</a:t>
            </a:r>
            <a:br>
              <a:rPr lang="en-US" altLang="en-US" sz="3200" smtClean="0">
                <a:solidFill>
                  <a:schemeClr val="folHlink"/>
                </a:solidFill>
              </a:rPr>
            </a:br>
            <a:r>
              <a:rPr lang="en-US" altLang="en-US" sz="3200" smtClean="0">
                <a:solidFill>
                  <a:schemeClr val="folHlink"/>
                </a:solidFill>
              </a:rPr>
              <a:t>La fecha es el 6 de abril del 2017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763000" cy="55626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56b: </a:t>
            </a:r>
            <a:r>
              <a:rPr lang="es-ES_tradnl" altLang="en-US" dirty="0"/>
              <a:t>¿Cuáles son los deportes más populares del mundo Hispano?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altLang="en-US" sz="2000" i="1" dirty="0">
                <a:solidFill>
                  <a:srgbClr val="7030A0"/>
                </a:solidFill>
              </a:rPr>
              <a:t>L.O: To </a:t>
            </a:r>
            <a:r>
              <a:rPr lang="es-ES_tradnl" altLang="en-US" sz="2000" i="1" dirty="0" err="1">
                <a:solidFill>
                  <a:srgbClr val="7030A0"/>
                </a:solidFill>
              </a:rPr>
              <a:t>review</a:t>
            </a:r>
            <a:r>
              <a:rPr lang="es-ES_tradnl" altLang="en-US" sz="2000" i="1" dirty="0">
                <a:solidFill>
                  <a:srgbClr val="7030A0"/>
                </a:solidFill>
              </a:rPr>
              <a:t> </a:t>
            </a:r>
            <a:r>
              <a:rPr lang="es-ES_tradnl" altLang="en-US" sz="2000" i="1" dirty="0" err="1">
                <a:solidFill>
                  <a:srgbClr val="7030A0"/>
                </a:solidFill>
              </a:rPr>
              <a:t>stem-changing</a:t>
            </a:r>
            <a:r>
              <a:rPr lang="es-ES_tradnl" altLang="en-US" sz="2000" i="1" dirty="0">
                <a:solidFill>
                  <a:srgbClr val="7030A0"/>
                </a:solidFill>
              </a:rPr>
              <a:t> </a:t>
            </a:r>
            <a:r>
              <a:rPr lang="es-ES_tradnl" altLang="en-US" sz="2000" i="1" dirty="0" err="1">
                <a:solidFill>
                  <a:srgbClr val="7030A0"/>
                </a:solidFill>
              </a:rPr>
              <a:t>verb</a:t>
            </a:r>
            <a:r>
              <a:rPr lang="es-ES_tradnl" altLang="en-US" sz="2000" i="1" dirty="0">
                <a:solidFill>
                  <a:srgbClr val="7030A0"/>
                </a:solidFill>
              </a:rPr>
              <a:t> rules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>
              <a:defRPr/>
            </a:pPr>
            <a:r>
              <a:rPr lang="en-US" dirty="0" err="1"/>
              <a:t>Conjuga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verbos</a:t>
            </a:r>
            <a:r>
              <a:rPr lang="en-US" dirty="0"/>
              <a:t> EN FORMA DE BOTA</a:t>
            </a:r>
          </a:p>
          <a:p>
            <a:pPr marL="514350" indent="-514350">
              <a:buFontTx/>
              <a:buAutoNum type="arabicPeriod"/>
              <a:defRPr/>
            </a:pPr>
            <a:r>
              <a:rPr lang="en-US" dirty="0" err="1"/>
              <a:t>Almorzar</a:t>
            </a:r>
            <a:r>
              <a:rPr lang="en-US" dirty="0"/>
              <a:t> (to have lunch)</a:t>
            </a:r>
          </a:p>
          <a:p>
            <a:pPr marL="514350" indent="-514350">
              <a:buFontTx/>
              <a:buAutoNum type="arabicPeriod"/>
              <a:defRPr/>
            </a:pPr>
            <a:r>
              <a:rPr lang="en-US" dirty="0" err="1"/>
              <a:t>Calentar</a:t>
            </a:r>
            <a:r>
              <a:rPr lang="en-US" dirty="0"/>
              <a:t> (to warm up)</a:t>
            </a:r>
          </a:p>
          <a:p>
            <a:pPr marL="514350" indent="-514350">
              <a:buFontTx/>
              <a:buAutoNum type="arabicPeriod"/>
              <a:defRPr/>
            </a:pPr>
            <a:r>
              <a:rPr lang="en-US" dirty="0" err="1"/>
              <a:t>Preferir</a:t>
            </a:r>
            <a:r>
              <a:rPr lang="en-US" dirty="0"/>
              <a:t> (to prefer)</a:t>
            </a:r>
          </a:p>
          <a:p>
            <a:pPr marL="514350" indent="-514350">
              <a:buFontTx/>
              <a:buAutoNum type="arabicPeriod"/>
              <a:defRPr/>
            </a:pPr>
            <a:r>
              <a:rPr lang="en-US" dirty="0" err="1"/>
              <a:t>Encontrar</a:t>
            </a:r>
            <a:r>
              <a:rPr lang="en-US" dirty="0"/>
              <a:t> (to find)</a:t>
            </a:r>
          </a:p>
          <a:p>
            <a:pPr marL="514350" indent="-514350">
              <a:buFontTx/>
              <a:buAutoNum type="arabicPeriod"/>
              <a:defRPr/>
            </a:pPr>
            <a:r>
              <a:rPr lang="en-US" dirty="0" err="1"/>
              <a:t>Encerrar</a:t>
            </a:r>
            <a:r>
              <a:rPr lang="en-US" dirty="0"/>
              <a:t> (to lock up)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en-US" dirty="0"/>
              <a:t>6.  </a:t>
            </a:r>
            <a:r>
              <a:rPr lang="en-US" dirty="0" err="1"/>
              <a:t>Recordar</a:t>
            </a:r>
            <a:r>
              <a:rPr lang="en-US" dirty="0"/>
              <a:t> (to remember)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es-ES_tradnl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915400" cy="66294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 altLang="en-US" sz="4000" b="1" u="sng" dirty="0" err="1" smtClean="0">
                <a:solidFill>
                  <a:srgbClr val="FF0000"/>
                </a:solidFill>
              </a:rPr>
              <a:t>Practica</a:t>
            </a:r>
            <a:endParaRPr lang="en-US" altLang="en-US" sz="4000" b="1" u="sng" dirty="0" smtClean="0">
              <a:solidFill>
                <a:srgbClr val="FF0000"/>
              </a:solidFill>
            </a:endParaRPr>
          </a:p>
          <a:p>
            <a:r>
              <a:rPr lang="en-US" altLang="en-US" dirty="0" smtClean="0"/>
              <a:t> </a:t>
            </a:r>
            <a:r>
              <a:rPr lang="en-US" altLang="en-US" dirty="0" err="1" smtClean="0"/>
              <a:t>Mirar</a:t>
            </a:r>
            <a:r>
              <a:rPr lang="en-US" altLang="en-US" dirty="0" smtClean="0"/>
              <a:t> el video </a:t>
            </a:r>
            <a:r>
              <a:rPr lang="en-US" altLang="en-US" u="sng" dirty="0" smtClean="0"/>
              <a:t>¡Viva Argentina!</a:t>
            </a:r>
          </a:p>
          <a:p>
            <a:pPr marL="0" indent="0"/>
            <a:r>
              <a:rPr lang="en-US" altLang="en-US" dirty="0" smtClean="0"/>
              <a:t> </a:t>
            </a:r>
            <a:r>
              <a:rPr lang="en-US" altLang="en-US" dirty="0" err="1" smtClean="0"/>
              <a:t>En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distribuida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las </a:t>
            </a:r>
            <a:r>
              <a:rPr lang="en-US" altLang="en-US" dirty="0" err="1" smtClean="0"/>
              <a:t>siguientes</a:t>
            </a:r>
            <a:r>
              <a:rPr lang="en-US" altLang="en-US" dirty="0" smtClean="0"/>
              <a:t>   </a:t>
            </a:r>
            <a:r>
              <a:rPr lang="en-US" altLang="en-US" dirty="0" err="1" smtClean="0"/>
              <a:t>secciones</a:t>
            </a:r>
            <a:r>
              <a:rPr lang="en-US" altLang="en-US" dirty="0" smtClean="0"/>
              <a:t>:</a:t>
            </a:r>
          </a:p>
          <a:p>
            <a:pPr lvl="1"/>
            <a:r>
              <a:rPr lang="en-US" altLang="en-US" dirty="0" smtClean="0"/>
              <a:t>12. El </a:t>
            </a:r>
            <a:r>
              <a:rPr lang="en-US" altLang="en-US" dirty="0" err="1" smtClean="0"/>
              <a:t>pato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p. 34</a:t>
            </a:r>
          </a:p>
          <a:p>
            <a:pPr lvl="1"/>
            <a:r>
              <a:rPr lang="en-US" altLang="en-US" dirty="0" smtClean="0"/>
              <a:t>13. El </a:t>
            </a:r>
            <a:r>
              <a:rPr lang="en-US" altLang="en-US" dirty="0" err="1" smtClean="0"/>
              <a:t>uniforme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p.35</a:t>
            </a:r>
          </a:p>
          <a:p>
            <a:pPr lvl="1"/>
            <a:r>
              <a:rPr lang="en-US" altLang="en-US" dirty="0" smtClean="0"/>
              <a:t>14. Un </a:t>
            </a:r>
            <a:r>
              <a:rPr lang="en-US" altLang="en-US" dirty="0" err="1" smtClean="0"/>
              <a:t>partido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p. </a:t>
            </a:r>
            <a:r>
              <a:rPr lang="en-US" altLang="en-US" i="1" dirty="0" smtClean="0"/>
              <a:t>35</a:t>
            </a:r>
          </a:p>
          <a:p>
            <a:pPr lvl="1"/>
            <a:endParaRPr lang="en-US" altLang="en-US" i="1" dirty="0" smtClean="0"/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alt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b="1" dirty="0" smtClean="0">
                <a:solidFill>
                  <a:srgbClr val="FF0000"/>
                </a:solidFill>
              </a:rPr>
              <a:t> #56b: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la </a:t>
            </a:r>
            <a:r>
              <a:rPr lang="en-US" altLang="en-US" sz="2800" dirty="0" err="1" smtClean="0"/>
              <a:t>hoja</a:t>
            </a:r>
            <a:r>
              <a:rPr lang="en-US" altLang="en-US" sz="2800" dirty="0" smtClean="0"/>
              <a:t> </a:t>
            </a:r>
            <a:r>
              <a:rPr lang="en-US" altLang="en-US" sz="2800" u="sng" dirty="0" err="1" smtClean="0"/>
              <a:t>Cultura</a:t>
            </a:r>
            <a:r>
              <a:rPr lang="en-US" altLang="en-US" sz="2800" u="sng" dirty="0" smtClean="0"/>
              <a:t> </a:t>
            </a:r>
            <a:r>
              <a:rPr lang="en-US" altLang="en-US" sz="2800" u="sng" dirty="0" err="1" smtClean="0"/>
              <a:t>en</a:t>
            </a:r>
            <a:r>
              <a:rPr lang="en-US" altLang="en-US" sz="2800" u="sng" dirty="0" smtClean="0"/>
              <a:t> Vivo: ¡Viva Argentina!, </a:t>
            </a:r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las </a:t>
            </a:r>
            <a:r>
              <a:rPr lang="en-US" altLang="en-US" sz="2800" dirty="0" err="1" smtClean="0"/>
              <a:t>siguientes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secciones</a:t>
            </a:r>
            <a:r>
              <a:rPr lang="en-US" altLang="en-US" sz="2800" dirty="0" smtClean="0"/>
              <a:t>: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en-US" dirty="0" smtClean="0"/>
              <a:t>11. Polo </a:t>
            </a:r>
            <a:r>
              <a:rPr lang="en-US" altLang="en-US" i="1" dirty="0" smtClean="0"/>
              <a:t>p. 34         </a:t>
            </a:r>
            <a:r>
              <a:rPr lang="en-US" altLang="en-US" dirty="0" smtClean="0"/>
              <a:t>15. </a:t>
            </a:r>
            <a:r>
              <a:rPr lang="en-US" altLang="en-US" dirty="0" err="1" smtClean="0"/>
              <a:t>Comparacion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p.35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en-US" altLang="en-US" dirty="0" smtClean="0"/>
          </a:p>
          <a:p>
            <a:pPr lvl="1">
              <a:buFontTx/>
              <a:buNone/>
            </a:pPr>
            <a:r>
              <a:rPr lang="en-US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en-US" dirty="0" smtClean="0"/>
              <a:t> </a:t>
            </a:r>
          </a:p>
          <a:p>
            <a:pPr marL="0" indent="0">
              <a:buFontTx/>
              <a:buAutoNum type="arabicPeriod"/>
            </a:pPr>
            <a:endParaRPr lang="en-US" altLang="en-US" dirty="0" smtClean="0"/>
          </a:p>
          <a:p>
            <a:pPr marL="0" indent="0">
              <a:buFontTx/>
              <a:buAutoNum type="arabicPeriod"/>
            </a:pPr>
            <a:endParaRPr lang="en-US" altLang="en-US" dirty="0" smtClean="0"/>
          </a:p>
          <a:p>
            <a:pPr marL="0" indent="0" algn="ctr">
              <a:buFontTx/>
              <a:buNone/>
            </a:pPr>
            <a:endParaRPr lang="en-US" altLang="en-US" u="sng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1506</TotalTime>
  <Words>143</Words>
  <Application>Microsoft Office PowerPoint</Application>
  <PresentationFormat>On-screen Show (4:3)</PresentationFormat>
  <Paragraphs>24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__________ Clase 701 La fecha es el 6 de abril del 2017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 nh/il La fecha es el 11 de mayo del 2011</dc:title>
  <dc:creator>Helen Zumaeta</dc:creator>
  <cp:lastModifiedBy>Helen Zumaeta</cp:lastModifiedBy>
  <cp:revision>39</cp:revision>
  <dcterms:created xsi:type="dcterms:W3CDTF">2011-05-12T15:54:37Z</dcterms:created>
  <dcterms:modified xsi:type="dcterms:W3CDTF">2017-04-06T20:39:19Z</dcterms:modified>
</cp:coreProperties>
</file>